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4E"/>
    <a:srgbClr val="FFCB29"/>
    <a:srgbClr val="847059"/>
    <a:srgbClr val="8C2784"/>
    <a:srgbClr val="FFFFFF"/>
    <a:srgbClr val="5DA67B"/>
    <a:srgbClr val="C00000"/>
    <a:srgbClr val="F05C7C"/>
    <a:srgbClr val="5284C3"/>
    <a:srgbClr val="0D5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66" d="100"/>
          <a:sy n="66" d="100"/>
        </p:scale>
        <p:origin x="632" y="-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0-4705-A0F3-3EE38A30444E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0-4705-A0F3-3EE38A30444E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0-4705-A0F3-3EE38A30444E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0-4705-A0F3-3EE38A30444E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90-4705-A0F3-3EE38A30444E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90-4705-A0F3-3EE38A30444E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90-4705-A0F3-3EE38A30444E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90-4705-A0F3-3EE38A30444E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90-4705-A0F3-3EE38A30444E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190-4705-A0F3-3EE38A30444E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7.64</c:v>
                </c:pt>
                <c:pt idx="1">
                  <c:v>11.29</c:v>
                </c:pt>
                <c:pt idx="2">
                  <c:v>2.72</c:v>
                </c:pt>
                <c:pt idx="3">
                  <c:v>18.809999999999999</c:v>
                </c:pt>
                <c:pt idx="4">
                  <c:v>34.409999999999997</c:v>
                </c:pt>
                <c:pt idx="5">
                  <c:v>12.76</c:v>
                </c:pt>
                <c:pt idx="6">
                  <c:v>2.1</c:v>
                </c:pt>
                <c:pt idx="7">
                  <c:v>7.6</c:v>
                </c:pt>
                <c:pt idx="8">
                  <c:v>2.57</c:v>
                </c:pt>
                <c:pt idx="9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190-4705-A0F3-3EE38A304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0-4705-A0F3-3EE38A30444E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0-4705-A0F3-3EE38A30444E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0-4705-A0F3-3EE38A30444E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0-4705-A0F3-3EE38A30444E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90-4705-A0F3-3EE38A30444E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90-4705-A0F3-3EE38A30444E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90-4705-A0F3-3EE38A30444E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90-4705-A0F3-3EE38A30444E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90-4705-A0F3-3EE38A30444E}"/>
              </c:ext>
            </c:extLst>
          </c:dPt>
          <c:dPt>
            <c:idx val="9"/>
            <c:bubble3D val="0"/>
            <c:spPr>
              <a:solidFill>
                <a:srgbClr val="847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190-4705-A0F3-3EE38A30444E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19.920000000000002</c:v>
                </c:pt>
                <c:pt idx="1">
                  <c:v>8.42</c:v>
                </c:pt>
                <c:pt idx="2">
                  <c:v>11.1</c:v>
                </c:pt>
                <c:pt idx="3">
                  <c:v>15.12</c:v>
                </c:pt>
                <c:pt idx="4">
                  <c:v>23.69</c:v>
                </c:pt>
                <c:pt idx="5">
                  <c:v>7.24</c:v>
                </c:pt>
                <c:pt idx="6">
                  <c:v>1.61</c:v>
                </c:pt>
                <c:pt idx="7">
                  <c:v>9.6999999999999993</c:v>
                </c:pt>
                <c:pt idx="8">
                  <c:v>3.14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190-4705-A0F3-3EE38A304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4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o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2023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66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14 de </a:t>
            </a:r>
            <a:r>
              <a:rPr lang="es-MX" sz="1100" b="1" dirty="0" smtClean="0">
                <a:latin typeface="Montserrat" panose="00000500000000000000"/>
              </a:rPr>
              <a:t>enero </a:t>
            </a:r>
            <a:r>
              <a:rPr lang="es-MX" sz="1100" b="1" dirty="0" smtClean="0">
                <a:latin typeface="Montserrat" panose="00000500000000000000"/>
              </a:rPr>
              <a:t>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207" name="Grupo 206"/>
          <p:cNvGrpSpPr/>
          <p:nvPr/>
        </p:nvGrpSpPr>
        <p:grpSpPr>
          <a:xfrm>
            <a:off x="83017" y="1737358"/>
            <a:ext cx="5890232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latin typeface="Arial" panose="020B0604020202020204" pitchFamily="34" charset="0"/>
                  </a:rPr>
                  <a:t> 18.81</a:t>
                </a:r>
                <a:r>
                  <a:rPr lang="es-MX" sz="1200" b="1" dirty="0" smtClean="0"/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83017" y="3549254"/>
            <a:ext cx="5911383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07.64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83018" y="2343234"/>
            <a:ext cx="5910424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12.76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84814" y="1134222"/>
            <a:ext cx="5908628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34.41</a:t>
                </a:r>
                <a:r>
                  <a:rPr lang="es-MX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83016" y="2946307"/>
            <a:ext cx="5898678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1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1.29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80577" y="4152663"/>
            <a:ext cx="5912865" cy="585000"/>
            <a:chOff x="-69426" y="426544"/>
            <a:chExt cx="6005626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07.60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80577" y="5357043"/>
            <a:ext cx="5901117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.57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80577" y="5963398"/>
            <a:ext cx="5901117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02.10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 </a:t>
              </a:r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80577" y="4755445"/>
            <a:ext cx="5901117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02.72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9" name="Grupo 98"/>
          <p:cNvGrpSpPr/>
          <p:nvPr/>
        </p:nvGrpSpPr>
        <p:grpSpPr>
          <a:xfrm>
            <a:off x="80577" y="6569562"/>
            <a:ext cx="5912865" cy="585000"/>
            <a:chOff x="100234" y="5470018"/>
            <a:chExt cx="5901117" cy="5850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102" name="Grupo 101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105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 Preservación Ambiental</a:t>
                  </a:r>
                  <a:endParaRPr lang="es-MX" sz="1200" b="1" dirty="0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00.11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101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7" name="Grupo 106"/>
          <p:cNvGrpSpPr/>
          <p:nvPr/>
        </p:nvGrpSpPr>
        <p:grpSpPr>
          <a:xfrm>
            <a:off x="6397372" y="1211909"/>
            <a:ext cx="5696647" cy="6152867"/>
            <a:chOff x="6618930" y="788914"/>
            <a:chExt cx="5696647" cy="6152867"/>
          </a:xfrm>
        </p:grpSpPr>
        <p:grpSp>
          <p:nvGrpSpPr>
            <p:cNvPr id="108" name="Grupo 107"/>
            <p:cNvGrpSpPr/>
            <p:nvPr/>
          </p:nvGrpSpPr>
          <p:grpSpPr>
            <a:xfrm>
              <a:off x="6618930" y="1601805"/>
              <a:ext cx="5696647" cy="5339976"/>
              <a:chOff x="6537376" y="1653450"/>
              <a:chExt cx="5696647" cy="5339976"/>
            </a:xfrm>
          </p:grpSpPr>
          <p:grpSp>
            <p:nvGrpSpPr>
              <p:cNvPr id="110" name="Grupo 109"/>
              <p:cNvGrpSpPr/>
              <p:nvPr/>
            </p:nvGrpSpPr>
            <p:grpSpPr>
              <a:xfrm>
                <a:off x="6537376" y="1653450"/>
                <a:ext cx="5696647" cy="5339976"/>
                <a:chOff x="6069504" y="935528"/>
                <a:chExt cx="5380804" cy="5090743"/>
              </a:xfrm>
            </p:grpSpPr>
            <p:grpSp>
              <p:nvGrpSpPr>
                <p:cNvPr id="125" name="Grupo 124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4" cy="5090743"/>
                  <a:chOff x="4689665" y="1502767"/>
                  <a:chExt cx="5380804" cy="5090743"/>
                </a:xfrm>
              </p:grpSpPr>
              <p:graphicFrame>
                <p:nvGraphicFramePr>
                  <p:cNvPr id="133" name="Gráfico 132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087873303"/>
                      </p:ext>
                    </p:extLst>
                  </p:nvPr>
                </p:nvGraphicFramePr>
                <p:xfrm>
                  <a:off x="4726589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134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141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26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924301" y="1114084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7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0647664" y="2615742"/>
                  <a:ext cx="355514" cy="355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459574" y="2361306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541512" y="1198355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3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576993" y="2384711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20386525">
                <a:off x="7962378" y="6246767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841018" y="1723539"/>
                <a:ext cx="356794" cy="35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111013" y="5221560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438545" y="2273165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9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100969" y="788914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" name="Conector recto 3"/>
          <p:cNvCxnSpPr>
            <a:stCxn id="109" idx="2"/>
            <a:endCxn id="134" idx="0"/>
          </p:cNvCxnSpPr>
          <p:nvPr/>
        </p:nvCxnSpPr>
        <p:spPr>
          <a:xfrm flipH="1">
            <a:off x="9086029" y="1642833"/>
            <a:ext cx="12351" cy="382984"/>
          </a:xfrm>
          <a:prstGeom prst="line">
            <a:avLst/>
          </a:prstGeom>
          <a:ln w="38100">
            <a:solidFill>
              <a:srgbClr val="84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  <a:endParaRPr lang="es-MX" sz="1300" b="1" dirty="0">
                <a:solidFill>
                  <a:srgbClr val="FF1D7A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Al 4t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o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2023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3993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66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14 de </a:t>
            </a:r>
            <a:r>
              <a:rPr lang="es-MX" sz="1100" b="1" dirty="0" smtClean="0">
                <a:latin typeface="Montserrat" panose="00000500000000000000"/>
              </a:rPr>
              <a:t>enero </a:t>
            </a:r>
            <a:r>
              <a:rPr lang="es-MX" sz="1100" b="1" dirty="0" smtClean="0">
                <a:latin typeface="Montserrat" panose="00000500000000000000"/>
              </a:rPr>
              <a:t>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207" name="Grupo 206"/>
          <p:cNvGrpSpPr/>
          <p:nvPr/>
        </p:nvGrpSpPr>
        <p:grpSpPr>
          <a:xfrm>
            <a:off x="110470" y="2444349"/>
            <a:ext cx="5901120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latin typeface="Arial" panose="020B0604020202020204" pitchFamily="34" charset="0"/>
                  </a:rPr>
                  <a:t> 15.12</a:t>
                </a:r>
                <a:r>
                  <a:rPr lang="es-MX" sz="1200" b="1" dirty="0" smtClean="0"/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00235" y="1819052"/>
            <a:ext cx="5901119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26243" y="4864377"/>
            <a:ext cx="5901119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.24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105981" y="1190104"/>
            <a:ext cx="59011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3.69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119735" y="4259812"/>
            <a:ext cx="5901120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  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.42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19735" y="3651797"/>
            <a:ext cx="5901120" cy="585000"/>
            <a:chOff x="-69426" y="426544"/>
            <a:chExt cx="6005626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09.70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19966" y="5477545"/>
            <a:ext cx="5901117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03.14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20330" y="5982207"/>
            <a:ext cx="5900524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01.61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  </a:t>
              </a:r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19737" y="3069736"/>
            <a:ext cx="5901117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.10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9" name="Grupo 98"/>
          <p:cNvGrpSpPr/>
          <p:nvPr/>
        </p:nvGrpSpPr>
        <p:grpSpPr>
          <a:xfrm>
            <a:off x="119737" y="6626110"/>
            <a:ext cx="5984866" cy="585000"/>
            <a:chOff x="100234" y="5470018"/>
            <a:chExt cx="5901117" cy="5850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15A13F54-5239-AB2E-FD04-A58F066447E8}"/>
                </a:ext>
              </a:extLst>
            </p:cNvPr>
            <p:cNvGrpSpPr/>
            <p:nvPr/>
          </p:nvGrpSpPr>
          <p:grpSpPr>
            <a:xfrm>
              <a:off x="100234" y="5470018"/>
              <a:ext cx="5901117" cy="585000"/>
              <a:chOff x="-8802" y="1052267"/>
              <a:chExt cx="5946587" cy="585000"/>
            </a:xfrm>
          </p:grpSpPr>
          <p:grpSp>
            <p:nvGrpSpPr>
              <p:cNvPr id="102" name="Grupo 101">
                <a:extLst>
                  <a:ext uri="{FF2B5EF4-FFF2-40B4-BE49-F238E27FC236}">
                    <a16:creationId xmlns:a16="http://schemas.microsoft.com/office/drawing/2014/main" id="{7AC8DEB5-E942-E82D-706E-2D3AC9A5DC7E}"/>
                  </a:ext>
                </a:extLst>
              </p:cNvPr>
              <p:cNvGrpSpPr/>
              <p:nvPr/>
            </p:nvGrpSpPr>
            <p:grpSpPr>
              <a:xfrm>
                <a:off x="-8802" y="1208513"/>
                <a:ext cx="5946587" cy="281875"/>
                <a:chOff x="-8802" y="1208513"/>
                <a:chExt cx="5946587" cy="281875"/>
              </a:xfrm>
            </p:grpSpPr>
            <p:sp>
              <p:nvSpPr>
                <p:cNvPr id="105" name="Rectángulo: esquinas redondeadas 35">
                  <a:extLst>
                    <a:ext uri="{FF2B5EF4-FFF2-40B4-BE49-F238E27FC236}">
                      <a16:creationId xmlns:a16="http://schemas.microsoft.com/office/drawing/2014/main" id="{C3AE88A3-138F-98C9-D1AE-E05F08B77B99}"/>
                    </a:ext>
                  </a:extLst>
                </p:cNvPr>
                <p:cNvSpPr/>
                <p:nvPr/>
              </p:nvSpPr>
              <p:spPr>
                <a:xfrm>
                  <a:off x="1137749" y="1210674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847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	</a:t>
                  </a:r>
                  <a:r>
                    <a:rPr lang="es-MX" sz="1200" b="1" dirty="0" smtClean="0">
                      <a:solidFill>
                        <a:srgbClr val="84705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Protección y Preservación Ambiental</a:t>
                  </a:r>
                  <a:endParaRPr lang="es-MX" sz="1200" b="1" dirty="0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ángulo: esquinas redondeadas 36">
                  <a:extLst>
                    <a:ext uri="{FF2B5EF4-FFF2-40B4-BE49-F238E27FC236}">
                      <a16:creationId xmlns:a16="http://schemas.microsoft.com/office/drawing/2014/main" id="{3746EF13-9A93-109D-5457-59C3FA250E0E}"/>
                    </a:ext>
                  </a:extLst>
                </p:cNvPr>
                <p:cNvSpPr/>
                <p:nvPr/>
              </p:nvSpPr>
              <p:spPr>
                <a:xfrm>
                  <a:off x="-8802" y="1208513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47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00.04 </a:t>
                  </a:r>
                  <a:r>
                    <a:rPr lang="es-MX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847700" y="1052267"/>
                <a:ext cx="585000" cy="585000"/>
              </a:xfrm>
              <a:prstGeom prst="ellipse">
                <a:avLst/>
              </a:prstGeom>
              <a:solidFill>
                <a:srgbClr val="847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101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5302" y="5551650"/>
              <a:ext cx="431809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7" name="Grupo 106"/>
          <p:cNvGrpSpPr/>
          <p:nvPr/>
        </p:nvGrpSpPr>
        <p:grpSpPr>
          <a:xfrm>
            <a:off x="6482652" y="1199159"/>
            <a:ext cx="5696647" cy="6016463"/>
            <a:chOff x="6618930" y="925318"/>
            <a:chExt cx="5696647" cy="6016463"/>
          </a:xfrm>
        </p:grpSpPr>
        <p:grpSp>
          <p:nvGrpSpPr>
            <p:cNvPr id="108" name="Grupo 107"/>
            <p:cNvGrpSpPr/>
            <p:nvPr/>
          </p:nvGrpSpPr>
          <p:grpSpPr>
            <a:xfrm>
              <a:off x="6618930" y="1601805"/>
              <a:ext cx="5696647" cy="5339976"/>
              <a:chOff x="6537376" y="1653450"/>
              <a:chExt cx="5696647" cy="5339976"/>
            </a:xfrm>
          </p:grpSpPr>
          <p:grpSp>
            <p:nvGrpSpPr>
              <p:cNvPr id="110" name="Grupo 109"/>
              <p:cNvGrpSpPr/>
              <p:nvPr/>
            </p:nvGrpSpPr>
            <p:grpSpPr>
              <a:xfrm>
                <a:off x="6537376" y="1653450"/>
                <a:ext cx="5696647" cy="5339976"/>
                <a:chOff x="6069504" y="935528"/>
                <a:chExt cx="5380804" cy="5090743"/>
              </a:xfrm>
            </p:grpSpPr>
            <p:grpSp>
              <p:nvGrpSpPr>
                <p:cNvPr id="125" name="Grupo 124">
                  <a:extLst>
                    <a:ext uri="{FF2B5EF4-FFF2-40B4-BE49-F238E27FC236}">
                      <a16:creationId xmlns:a16="http://schemas.microsoft.com/office/drawing/2014/main" id="{837A96B6-702E-8ADF-CB1D-557203957CB4}"/>
                    </a:ext>
                  </a:extLst>
                </p:cNvPr>
                <p:cNvGrpSpPr/>
                <p:nvPr/>
              </p:nvGrpSpPr>
              <p:grpSpPr>
                <a:xfrm>
                  <a:off x="6069504" y="935528"/>
                  <a:ext cx="5380804" cy="5090743"/>
                  <a:chOff x="4689665" y="1502767"/>
                  <a:chExt cx="5380804" cy="5090743"/>
                </a:xfrm>
              </p:grpSpPr>
              <p:graphicFrame>
                <p:nvGraphicFramePr>
                  <p:cNvPr id="133" name="Gráfico 132">
                    <a:extLst>
                      <a:ext uri="{FF2B5EF4-FFF2-40B4-BE49-F238E27FC236}">
                        <a16:creationId xmlns:a16="http://schemas.microsoft.com/office/drawing/2014/main" id="{56AB6BD3-639D-95FE-15A0-468FDCB91EB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323342101"/>
                      </p:ext>
                    </p:extLst>
                  </p:nvPr>
                </p:nvGraphicFramePr>
                <p:xfrm>
                  <a:off x="4726589" y="1502767"/>
                  <a:ext cx="5343880" cy="509074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  <p:sp>
                <p:nvSpPr>
                  <p:cNvPr id="134" name="8 Elipse">
                    <a:extLst>
                      <a:ext uri="{FF2B5EF4-FFF2-40B4-BE49-F238E27FC236}">
                        <a16:creationId xmlns:a16="http://schemas.microsoft.com/office/drawing/2014/main" id="{5B5005DE-21E4-8322-BF61-D3E8F7DE8DBD}"/>
                      </a:ext>
                    </a:extLst>
                  </p:cNvPr>
                  <p:cNvSpPr/>
                  <p:nvPr/>
                </p:nvSpPr>
                <p:spPr>
                  <a:xfrm>
                    <a:off x="4689665" y="1503737"/>
                    <a:ext cx="5079175" cy="5084693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9 Elipse">
                    <a:extLst>
                      <a:ext uri="{FF2B5EF4-FFF2-40B4-BE49-F238E27FC236}">
                        <a16:creationId xmlns:a16="http://schemas.microsoft.com/office/drawing/2014/main" id="{DF2E3BE7-4423-9CC2-C5CB-F6044BE064E3}"/>
                      </a:ext>
                    </a:extLst>
                  </p:cNvPr>
                  <p:cNvSpPr/>
                  <p:nvPr/>
                </p:nvSpPr>
                <p:spPr>
                  <a:xfrm>
                    <a:off x="5348003" y="2114189"/>
                    <a:ext cx="3785833" cy="387608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371475">
                      <a:defRPr/>
                    </a:pPr>
                    <a:endParaRPr lang="es-MX" sz="1463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141" name="118 Imagen">
                    <a:extLst>
                      <a:ext uri="{FF2B5EF4-FFF2-40B4-BE49-F238E27FC236}">
                        <a16:creationId xmlns:a16="http://schemas.microsoft.com/office/drawing/2014/main" id="{1962D540-26D3-7B90-F1A6-92C1D6A82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10277" t="15429" r="12530" b="15062"/>
                  <a:stretch/>
                </p:blipFill>
                <p:spPr bwMode="auto">
                  <a:xfrm>
                    <a:off x="5444414" y="2692166"/>
                    <a:ext cx="3574202" cy="24850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26" name="87 Imagen">
                  <a:extLst>
                    <a:ext uri="{FF2B5EF4-FFF2-40B4-BE49-F238E27FC236}">
                      <a16:creationId xmlns:a16="http://schemas.microsoft.com/office/drawing/2014/main" id="{661FB85B-3C8F-EB6C-2A96-21E79B9F3F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772132" y="155717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7" name="112 Imagen">
                  <a:extLst>
                    <a:ext uri="{FF2B5EF4-FFF2-40B4-BE49-F238E27FC236}">
                      <a16:creationId xmlns:a16="http://schemas.microsoft.com/office/drawing/2014/main" id="{8EB2D306-8669-2AC1-0EFB-4C5FF249F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0061825" y="4827081"/>
                  <a:ext cx="432000" cy="43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82 Imagen">
                  <a:extLst>
                    <a:ext uri="{FF2B5EF4-FFF2-40B4-BE49-F238E27FC236}">
                      <a16:creationId xmlns:a16="http://schemas.microsoft.com/office/drawing/2014/main" id="{D0DE299D-424C-C1E9-FDC7-FA423F5CE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474105" y="2370288"/>
                  <a:ext cx="360724" cy="361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91 Imagen">
                  <a:extLst>
                    <a:ext uri="{FF2B5EF4-FFF2-40B4-BE49-F238E27FC236}">
                      <a16:creationId xmlns:a16="http://schemas.microsoft.com/office/drawing/2014/main" id="{136EEEFF-50F5-10F0-059D-631C98234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339770" y="1286404"/>
                  <a:ext cx="471021" cy="471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3" name="88 Imagen">
                <a:extLst>
                  <a:ext uri="{FF2B5EF4-FFF2-40B4-BE49-F238E27FC236}">
                    <a16:creationId xmlns:a16="http://schemas.microsoft.com/office/drawing/2014/main" id="{FF2FE64C-E999-EC96-DB32-B77EC6C3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298116" y="4188119"/>
                <a:ext cx="463827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86 Imagen">
                <a:extLst>
                  <a:ext uri="{FF2B5EF4-FFF2-40B4-BE49-F238E27FC236}">
                    <a16:creationId xmlns:a16="http://schemas.microsoft.com/office/drawing/2014/main" id="{39F153D3-FAAC-7189-6DEF-0FC607103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20386525">
                <a:off x="6952181" y="5120816"/>
                <a:ext cx="351000" cy="35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810628" y="1759759"/>
                <a:ext cx="375648" cy="377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84 Imagen">
                <a:extLst>
                  <a:ext uri="{FF2B5EF4-FFF2-40B4-BE49-F238E27FC236}">
                    <a16:creationId xmlns:a16="http://schemas.microsoft.com/office/drawing/2014/main" id="{B68F0A75-28E5-B537-8179-FE9F971B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572063" y="6446039"/>
                <a:ext cx="408633" cy="408883"/>
              </a:xfrm>
              <a:prstGeom prst="rect">
                <a:avLst/>
              </a:prstGeom>
              <a:solidFill>
                <a:srgbClr val="A90144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616526" y="2308371"/>
                <a:ext cx="349200" cy="324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9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073908" y="925318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" name="Conector recto 3"/>
          <p:cNvCxnSpPr>
            <a:stCxn id="117" idx="3"/>
          </p:cNvCxnSpPr>
          <p:nvPr/>
        </p:nvCxnSpPr>
        <p:spPr>
          <a:xfrm>
            <a:off x="6911002" y="2692956"/>
            <a:ext cx="385782" cy="320032"/>
          </a:xfrm>
          <a:prstGeom prst="line">
            <a:avLst/>
          </a:prstGeom>
          <a:ln w="38100">
            <a:solidFill>
              <a:srgbClr val="FF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/>
          <p:cNvCxnSpPr>
            <a:stCxn id="109" idx="2"/>
          </p:cNvCxnSpPr>
          <p:nvPr/>
        </p:nvCxnSpPr>
        <p:spPr>
          <a:xfrm>
            <a:off x="9156599" y="1630083"/>
            <a:ext cx="25501" cy="334597"/>
          </a:xfrm>
          <a:prstGeom prst="line">
            <a:avLst/>
          </a:prstGeom>
          <a:ln w="38100">
            <a:solidFill>
              <a:srgbClr val="84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29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6810</TotalTime>
  <Words>199</Words>
  <Application>Microsoft Office PowerPoint</Application>
  <PresentationFormat>Doble carta (432 x 279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All data Safe Mexico</cp:lastModifiedBy>
  <cp:revision>70</cp:revision>
  <cp:lastPrinted>2023-04-13T23:54:54Z</cp:lastPrinted>
  <dcterms:created xsi:type="dcterms:W3CDTF">2023-01-20T16:10:54Z</dcterms:created>
  <dcterms:modified xsi:type="dcterms:W3CDTF">2024-11-08T20:00:50Z</dcterms:modified>
</cp:coreProperties>
</file>